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786" autoAdjust="0"/>
  </p:normalViewPr>
  <p:slideViewPr>
    <p:cSldViewPr>
      <p:cViewPr varScale="1">
        <p:scale>
          <a:sx n="112" d="100"/>
          <a:sy n="112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BAB2-9EE3-4F99-AEB1-59FF6C8EF12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1B8EA-353A-48B7-A993-FB304AA0AE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8EA-353A-48B7-A993-FB304AA0AEC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4509-4AEF-4A8A-8120-498C386F1160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0336-FAD6-43F3-B507-91EFA24F1E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632" t="13714" r="45380" b="21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3456267">
            <a:off x="4466354" y="2929641"/>
            <a:ext cx="228600" cy="597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 rot="10800000">
            <a:off x="2819400" y="5181600"/>
            <a:ext cx="228600" cy="597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514600" y="5181600"/>
            <a:ext cx="228600" cy="597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6022351">
            <a:off x="5295309" y="3945671"/>
            <a:ext cx="228600" cy="597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3308604" y="4006596"/>
            <a:ext cx="228600" cy="597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5400000">
            <a:off x="3308604" y="3625596"/>
            <a:ext cx="228600" cy="597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7924800" y="26670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7543800" y="39624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4114800" y="40386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743200" y="63246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2743200" y="44196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743200" y="40386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543800" y="4572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8001000" y="9906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miley Face 16"/>
          <p:cNvSpPr/>
          <p:nvPr/>
        </p:nvSpPr>
        <p:spPr>
          <a:xfrm>
            <a:off x="5867400" y="5334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miley Face 17"/>
          <p:cNvSpPr/>
          <p:nvPr/>
        </p:nvSpPr>
        <p:spPr>
          <a:xfrm>
            <a:off x="4419600" y="1676400"/>
            <a:ext cx="152400" cy="152400"/>
          </a:xfrm>
          <a:prstGeom prst="smileyFac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67400" y="228600"/>
            <a:ext cx="762000" cy="2308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Aid Station</a:t>
            </a:r>
            <a:endParaRPr lang="en-US" sz="9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96000" y="533400"/>
            <a:ext cx="152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</dc:creator>
  <cp:lastModifiedBy>Matthew</cp:lastModifiedBy>
  <cp:revision>2</cp:revision>
  <dcterms:created xsi:type="dcterms:W3CDTF">2013-06-24T21:52:28Z</dcterms:created>
  <dcterms:modified xsi:type="dcterms:W3CDTF">2013-06-24T22:09:16Z</dcterms:modified>
</cp:coreProperties>
</file>